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713"/>
  </p:normalViewPr>
  <p:slideViewPr>
    <p:cSldViewPr snapToGrid="0">
      <p:cViewPr varScale="1">
        <p:scale>
          <a:sx n="94" d="100"/>
          <a:sy n="94" d="100"/>
        </p:scale>
        <p:origin x="121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1CE3-CE05-7A04-E6B3-82F815659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B56F0A-F0B0-6C6A-8BE6-42E4F7EFD9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6E08AC-8DED-70EB-3199-F5A5D5578409}"/>
              </a:ext>
            </a:extLst>
          </p:cNvPr>
          <p:cNvSpPr>
            <a:spLocks noGrp="1"/>
          </p:cNvSpPr>
          <p:nvPr>
            <p:ph type="dt" sz="half" idx="10"/>
          </p:nvPr>
        </p:nvSpPr>
        <p:spPr/>
        <p:txBody>
          <a:bodyPr/>
          <a:lstStyle/>
          <a:p>
            <a:fld id="{7642A7F1-290D-49DB-8C3C-A89ECC231A1C}" type="datetimeFigureOut">
              <a:rPr lang="en-US" smtClean="0"/>
              <a:t>8/5/25</a:t>
            </a:fld>
            <a:endParaRPr lang="en-US"/>
          </a:p>
        </p:txBody>
      </p:sp>
      <p:sp>
        <p:nvSpPr>
          <p:cNvPr id="5" name="Footer Placeholder 4">
            <a:extLst>
              <a:ext uri="{FF2B5EF4-FFF2-40B4-BE49-F238E27FC236}">
                <a16:creationId xmlns:a16="http://schemas.microsoft.com/office/drawing/2014/main" id="{DDE427C4-A913-91C0-09D7-370D3524D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9200E-E5AD-7A98-1EF2-0415807F9182}"/>
              </a:ext>
            </a:extLst>
          </p:cNvPr>
          <p:cNvSpPr>
            <a:spLocks noGrp="1"/>
          </p:cNvSpPr>
          <p:nvPr>
            <p:ph type="sldNum" sz="quarter" idx="12"/>
          </p:nvPr>
        </p:nvSpPr>
        <p:spPr/>
        <p:txBody>
          <a:bodyPr/>
          <a:lstStyle/>
          <a:p>
            <a:fld id="{1708F312-9007-4183-9B8E-1B2EB2600FEF}" type="slidenum">
              <a:rPr lang="en-US" smtClean="0"/>
              <a:t>‹#›</a:t>
            </a:fld>
            <a:endParaRPr lang="en-US"/>
          </a:p>
        </p:txBody>
      </p:sp>
    </p:spTree>
    <p:extLst>
      <p:ext uri="{BB962C8B-B14F-4D97-AF65-F5344CB8AC3E}">
        <p14:creationId xmlns:p14="http://schemas.microsoft.com/office/powerpoint/2010/main" val="405974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7667-2F84-FD82-0F84-E11D287056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59E0E3-0C74-8A1F-75D0-E98B620443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4FE9B-AAC5-18C0-5934-E7B46FAAE38E}"/>
              </a:ext>
            </a:extLst>
          </p:cNvPr>
          <p:cNvSpPr>
            <a:spLocks noGrp="1"/>
          </p:cNvSpPr>
          <p:nvPr>
            <p:ph type="dt" sz="half" idx="10"/>
          </p:nvPr>
        </p:nvSpPr>
        <p:spPr/>
        <p:txBody>
          <a:bodyPr/>
          <a:lstStyle/>
          <a:p>
            <a:fld id="{7642A7F1-290D-49DB-8C3C-A89ECC231A1C}" type="datetimeFigureOut">
              <a:rPr lang="en-US" smtClean="0"/>
              <a:t>8/5/25</a:t>
            </a:fld>
            <a:endParaRPr lang="en-US"/>
          </a:p>
        </p:txBody>
      </p:sp>
      <p:sp>
        <p:nvSpPr>
          <p:cNvPr id="5" name="Footer Placeholder 4">
            <a:extLst>
              <a:ext uri="{FF2B5EF4-FFF2-40B4-BE49-F238E27FC236}">
                <a16:creationId xmlns:a16="http://schemas.microsoft.com/office/drawing/2014/main" id="{E3CDC0D8-0B32-3762-FF89-45CE994A3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DFB34-026D-9696-50F4-5F8670E6D49D}"/>
              </a:ext>
            </a:extLst>
          </p:cNvPr>
          <p:cNvSpPr>
            <a:spLocks noGrp="1"/>
          </p:cNvSpPr>
          <p:nvPr>
            <p:ph type="sldNum" sz="quarter" idx="12"/>
          </p:nvPr>
        </p:nvSpPr>
        <p:spPr/>
        <p:txBody>
          <a:bodyPr/>
          <a:lstStyle/>
          <a:p>
            <a:fld id="{1708F312-9007-4183-9B8E-1B2EB2600FEF}" type="slidenum">
              <a:rPr lang="en-US" smtClean="0"/>
              <a:t>‹#›</a:t>
            </a:fld>
            <a:endParaRPr lang="en-US"/>
          </a:p>
        </p:txBody>
      </p:sp>
    </p:spTree>
    <p:extLst>
      <p:ext uri="{BB962C8B-B14F-4D97-AF65-F5344CB8AC3E}">
        <p14:creationId xmlns:p14="http://schemas.microsoft.com/office/powerpoint/2010/main" val="148766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1E0B2-1934-571C-FAA5-F6212C8008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B95BF-695F-C66D-3C66-7C3588A862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6AC48-0F53-4224-D7BA-424DCE86CD36}"/>
              </a:ext>
            </a:extLst>
          </p:cNvPr>
          <p:cNvSpPr>
            <a:spLocks noGrp="1"/>
          </p:cNvSpPr>
          <p:nvPr>
            <p:ph type="dt" sz="half" idx="10"/>
          </p:nvPr>
        </p:nvSpPr>
        <p:spPr/>
        <p:txBody>
          <a:bodyPr/>
          <a:lstStyle/>
          <a:p>
            <a:fld id="{7642A7F1-290D-49DB-8C3C-A89ECC231A1C}" type="datetimeFigureOut">
              <a:rPr lang="en-US" smtClean="0"/>
              <a:t>8/5/25</a:t>
            </a:fld>
            <a:endParaRPr lang="en-US"/>
          </a:p>
        </p:txBody>
      </p:sp>
      <p:sp>
        <p:nvSpPr>
          <p:cNvPr id="5" name="Footer Placeholder 4">
            <a:extLst>
              <a:ext uri="{FF2B5EF4-FFF2-40B4-BE49-F238E27FC236}">
                <a16:creationId xmlns:a16="http://schemas.microsoft.com/office/drawing/2014/main" id="{2D522AB5-F2A4-EC28-F91C-A3CA4921D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F30CC-D6D9-4898-1337-7CF74E909B4B}"/>
              </a:ext>
            </a:extLst>
          </p:cNvPr>
          <p:cNvSpPr>
            <a:spLocks noGrp="1"/>
          </p:cNvSpPr>
          <p:nvPr>
            <p:ph type="sldNum" sz="quarter" idx="12"/>
          </p:nvPr>
        </p:nvSpPr>
        <p:spPr/>
        <p:txBody>
          <a:bodyPr/>
          <a:lstStyle/>
          <a:p>
            <a:fld id="{1708F312-9007-4183-9B8E-1B2EB2600FEF}" type="slidenum">
              <a:rPr lang="en-US" smtClean="0"/>
              <a:t>‹#›</a:t>
            </a:fld>
            <a:endParaRPr lang="en-US"/>
          </a:p>
        </p:txBody>
      </p:sp>
    </p:spTree>
    <p:extLst>
      <p:ext uri="{BB962C8B-B14F-4D97-AF65-F5344CB8AC3E}">
        <p14:creationId xmlns:p14="http://schemas.microsoft.com/office/powerpoint/2010/main" val="342888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8389-F3A6-D74F-0D7F-0EF770F30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8C0E6-65A8-CACD-2830-0D07E1580B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5E6F3-70B0-F0A6-5FA7-B6FAD3B37E39}"/>
              </a:ext>
            </a:extLst>
          </p:cNvPr>
          <p:cNvSpPr>
            <a:spLocks noGrp="1"/>
          </p:cNvSpPr>
          <p:nvPr>
            <p:ph type="dt" sz="half" idx="10"/>
          </p:nvPr>
        </p:nvSpPr>
        <p:spPr/>
        <p:txBody>
          <a:bodyPr/>
          <a:lstStyle/>
          <a:p>
            <a:fld id="{7642A7F1-290D-49DB-8C3C-A89ECC231A1C}" type="datetimeFigureOut">
              <a:rPr lang="en-US" smtClean="0"/>
              <a:t>8/5/25</a:t>
            </a:fld>
            <a:endParaRPr lang="en-US"/>
          </a:p>
        </p:txBody>
      </p:sp>
      <p:sp>
        <p:nvSpPr>
          <p:cNvPr id="5" name="Footer Placeholder 4">
            <a:extLst>
              <a:ext uri="{FF2B5EF4-FFF2-40B4-BE49-F238E27FC236}">
                <a16:creationId xmlns:a16="http://schemas.microsoft.com/office/drawing/2014/main" id="{AC2C994F-D8D2-9BD7-5DF3-EC5246D56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795A4-B3F5-FDE2-C41A-DCE822A17480}"/>
              </a:ext>
            </a:extLst>
          </p:cNvPr>
          <p:cNvSpPr>
            <a:spLocks noGrp="1"/>
          </p:cNvSpPr>
          <p:nvPr>
            <p:ph type="sldNum" sz="quarter" idx="12"/>
          </p:nvPr>
        </p:nvSpPr>
        <p:spPr/>
        <p:txBody>
          <a:bodyPr/>
          <a:lstStyle/>
          <a:p>
            <a:fld id="{1708F312-9007-4183-9B8E-1B2EB2600FEF}" type="slidenum">
              <a:rPr lang="en-US" smtClean="0"/>
              <a:t>‹#›</a:t>
            </a:fld>
            <a:endParaRPr lang="en-US"/>
          </a:p>
        </p:txBody>
      </p:sp>
    </p:spTree>
    <p:extLst>
      <p:ext uri="{BB962C8B-B14F-4D97-AF65-F5344CB8AC3E}">
        <p14:creationId xmlns:p14="http://schemas.microsoft.com/office/powerpoint/2010/main" val="393981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7BD7-3165-0EF0-1DE5-1818E20279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6877B8-BD59-7B39-C080-1C58A0CDEF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DCD241-F32B-8A18-A205-920CE00D0C4C}"/>
              </a:ext>
            </a:extLst>
          </p:cNvPr>
          <p:cNvSpPr>
            <a:spLocks noGrp="1"/>
          </p:cNvSpPr>
          <p:nvPr>
            <p:ph type="dt" sz="half" idx="10"/>
          </p:nvPr>
        </p:nvSpPr>
        <p:spPr/>
        <p:txBody>
          <a:bodyPr/>
          <a:lstStyle/>
          <a:p>
            <a:fld id="{7642A7F1-290D-49DB-8C3C-A89ECC231A1C}" type="datetimeFigureOut">
              <a:rPr lang="en-US" smtClean="0"/>
              <a:t>8/5/25</a:t>
            </a:fld>
            <a:endParaRPr lang="en-US"/>
          </a:p>
        </p:txBody>
      </p:sp>
      <p:sp>
        <p:nvSpPr>
          <p:cNvPr id="5" name="Footer Placeholder 4">
            <a:extLst>
              <a:ext uri="{FF2B5EF4-FFF2-40B4-BE49-F238E27FC236}">
                <a16:creationId xmlns:a16="http://schemas.microsoft.com/office/drawing/2014/main" id="{B4EBFC09-6A31-0D0A-6D72-247AA7EBC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3322-ACB9-F319-EBDF-F6F25CA5CBF3}"/>
              </a:ext>
            </a:extLst>
          </p:cNvPr>
          <p:cNvSpPr>
            <a:spLocks noGrp="1"/>
          </p:cNvSpPr>
          <p:nvPr>
            <p:ph type="sldNum" sz="quarter" idx="12"/>
          </p:nvPr>
        </p:nvSpPr>
        <p:spPr/>
        <p:txBody>
          <a:bodyPr/>
          <a:lstStyle/>
          <a:p>
            <a:fld id="{1708F312-9007-4183-9B8E-1B2EB2600FEF}" type="slidenum">
              <a:rPr lang="en-US" smtClean="0"/>
              <a:t>‹#›</a:t>
            </a:fld>
            <a:endParaRPr lang="en-US"/>
          </a:p>
        </p:txBody>
      </p:sp>
    </p:spTree>
    <p:extLst>
      <p:ext uri="{BB962C8B-B14F-4D97-AF65-F5344CB8AC3E}">
        <p14:creationId xmlns:p14="http://schemas.microsoft.com/office/powerpoint/2010/main" val="17409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5CC0-F9A4-A37E-A721-4E4EE8162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F00E6-3032-587C-66FF-872FC98E3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C36D5D-1C07-5E46-353D-CFC1C150A8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F2FFC-C1BD-D697-BBB1-144D6D44E970}"/>
              </a:ext>
            </a:extLst>
          </p:cNvPr>
          <p:cNvSpPr>
            <a:spLocks noGrp="1"/>
          </p:cNvSpPr>
          <p:nvPr>
            <p:ph type="dt" sz="half" idx="10"/>
          </p:nvPr>
        </p:nvSpPr>
        <p:spPr/>
        <p:txBody>
          <a:bodyPr/>
          <a:lstStyle/>
          <a:p>
            <a:fld id="{7642A7F1-290D-49DB-8C3C-A89ECC231A1C}" type="datetimeFigureOut">
              <a:rPr lang="en-US" smtClean="0"/>
              <a:t>8/5/25</a:t>
            </a:fld>
            <a:endParaRPr lang="en-US"/>
          </a:p>
        </p:txBody>
      </p:sp>
      <p:sp>
        <p:nvSpPr>
          <p:cNvPr id="6" name="Footer Placeholder 5">
            <a:extLst>
              <a:ext uri="{FF2B5EF4-FFF2-40B4-BE49-F238E27FC236}">
                <a16:creationId xmlns:a16="http://schemas.microsoft.com/office/drawing/2014/main" id="{99CBA0EF-46F3-1A72-5829-E02F6A5D4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9FB29-5B17-6DF8-9B5E-8E0DC68A61A5}"/>
              </a:ext>
            </a:extLst>
          </p:cNvPr>
          <p:cNvSpPr>
            <a:spLocks noGrp="1"/>
          </p:cNvSpPr>
          <p:nvPr>
            <p:ph type="sldNum" sz="quarter" idx="12"/>
          </p:nvPr>
        </p:nvSpPr>
        <p:spPr/>
        <p:txBody>
          <a:bodyPr/>
          <a:lstStyle/>
          <a:p>
            <a:fld id="{1708F312-9007-4183-9B8E-1B2EB2600FEF}" type="slidenum">
              <a:rPr lang="en-US" smtClean="0"/>
              <a:t>‹#›</a:t>
            </a:fld>
            <a:endParaRPr lang="en-US"/>
          </a:p>
        </p:txBody>
      </p:sp>
    </p:spTree>
    <p:extLst>
      <p:ext uri="{BB962C8B-B14F-4D97-AF65-F5344CB8AC3E}">
        <p14:creationId xmlns:p14="http://schemas.microsoft.com/office/powerpoint/2010/main" val="91503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FA56-ABDD-F1F1-2B68-734E876D2E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83BBC3-61C1-B2CD-91A3-D790CACFF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564B88-7A37-58BE-CB0E-38E90AACFF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3BFE6A-CEB2-2015-880D-31C458951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E93AA-2BED-0AAF-640A-4930EEFD69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385F0F-7118-30CD-1115-CD5050F9CABD}"/>
              </a:ext>
            </a:extLst>
          </p:cNvPr>
          <p:cNvSpPr>
            <a:spLocks noGrp="1"/>
          </p:cNvSpPr>
          <p:nvPr>
            <p:ph type="dt" sz="half" idx="10"/>
          </p:nvPr>
        </p:nvSpPr>
        <p:spPr/>
        <p:txBody>
          <a:bodyPr/>
          <a:lstStyle/>
          <a:p>
            <a:fld id="{7642A7F1-290D-49DB-8C3C-A89ECC231A1C}" type="datetimeFigureOut">
              <a:rPr lang="en-US" smtClean="0"/>
              <a:t>8/5/25</a:t>
            </a:fld>
            <a:endParaRPr lang="en-US"/>
          </a:p>
        </p:txBody>
      </p:sp>
      <p:sp>
        <p:nvSpPr>
          <p:cNvPr id="8" name="Footer Placeholder 7">
            <a:extLst>
              <a:ext uri="{FF2B5EF4-FFF2-40B4-BE49-F238E27FC236}">
                <a16:creationId xmlns:a16="http://schemas.microsoft.com/office/drawing/2014/main" id="{30DF1C92-A7DD-8B6D-8AB1-D0551B2273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3FB4E6-FA7F-68C7-3419-89EFCFC40B42}"/>
              </a:ext>
            </a:extLst>
          </p:cNvPr>
          <p:cNvSpPr>
            <a:spLocks noGrp="1"/>
          </p:cNvSpPr>
          <p:nvPr>
            <p:ph type="sldNum" sz="quarter" idx="12"/>
          </p:nvPr>
        </p:nvSpPr>
        <p:spPr/>
        <p:txBody>
          <a:bodyPr/>
          <a:lstStyle/>
          <a:p>
            <a:fld id="{1708F312-9007-4183-9B8E-1B2EB2600FEF}" type="slidenum">
              <a:rPr lang="en-US" smtClean="0"/>
              <a:t>‹#›</a:t>
            </a:fld>
            <a:endParaRPr lang="en-US"/>
          </a:p>
        </p:txBody>
      </p:sp>
    </p:spTree>
    <p:extLst>
      <p:ext uri="{BB962C8B-B14F-4D97-AF65-F5344CB8AC3E}">
        <p14:creationId xmlns:p14="http://schemas.microsoft.com/office/powerpoint/2010/main" val="385521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96D5-E981-CEFD-E28D-7B36E1C534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E00E80-CBCA-8FD5-E861-45559091268A}"/>
              </a:ext>
            </a:extLst>
          </p:cNvPr>
          <p:cNvSpPr>
            <a:spLocks noGrp="1"/>
          </p:cNvSpPr>
          <p:nvPr>
            <p:ph type="dt" sz="half" idx="10"/>
          </p:nvPr>
        </p:nvSpPr>
        <p:spPr/>
        <p:txBody>
          <a:bodyPr/>
          <a:lstStyle/>
          <a:p>
            <a:fld id="{7642A7F1-290D-49DB-8C3C-A89ECC231A1C}" type="datetimeFigureOut">
              <a:rPr lang="en-US" smtClean="0"/>
              <a:t>8/5/25</a:t>
            </a:fld>
            <a:endParaRPr lang="en-US"/>
          </a:p>
        </p:txBody>
      </p:sp>
      <p:sp>
        <p:nvSpPr>
          <p:cNvPr id="4" name="Footer Placeholder 3">
            <a:extLst>
              <a:ext uri="{FF2B5EF4-FFF2-40B4-BE49-F238E27FC236}">
                <a16:creationId xmlns:a16="http://schemas.microsoft.com/office/drawing/2014/main" id="{A8F289E8-5959-9190-E888-E3267F4889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100CC-C96B-68E2-FF68-664EE0479A19}"/>
              </a:ext>
            </a:extLst>
          </p:cNvPr>
          <p:cNvSpPr>
            <a:spLocks noGrp="1"/>
          </p:cNvSpPr>
          <p:nvPr>
            <p:ph type="sldNum" sz="quarter" idx="12"/>
          </p:nvPr>
        </p:nvSpPr>
        <p:spPr/>
        <p:txBody>
          <a:bodyPr/>
          <a:lstStyle/>
          <a:p>
            <a:fld id="{1708F312-9007-4183-9B8E-1B2EB2600FEF}" type="slidenum">
              <a:rPr lang="en-US" smtClean="0"/>
              <a:t>‹#›</a:t>
            </a:fld>
            <a:endParaRPr lang="en-US"/>
          </a:p>
        </p:txBody>
      </p:sp>
    </p:spTree>
    <p:extLst>
      <p:ext uri="{BB962C8B-B14F-4D97-AF65-F5344CB8AC3E}">
        <p14:creationId xmlns:p14="http://schemas.microsoft.com/office/powerpoint/2010/main" val="152224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33C34-8F65-179C-F785-D8C12169F80F}"/>
              </a:ext>
            </a:extLst>
          </p:cNvPr>
          <p:cNvSpPr>
            <a:spLocks noGrp="1"/>
          </p:cNvSpPr>
          <p:nvPr>
            <p:ph type="dt" sz="half" idx="10"/>
          </p:nvPr>
        </p:nvSpPr>
        <p:spPr/>
        <p:txBody>
          <a:bodyPr/>
          <a:lstStyle/>
          <a:p>
            <a:fld id="{7642A7F1-290D-49DB-8C3C-A89ECC231A1C}" type="datetimeFigureOut">
              <a:rPr lang="en-US" smtClean="0"/>
              <a:t>8/5/25</a:t>
            </a:fld>
            <a:endParaRPr lang="en-US"/>
          </a:p>
        </p:txBody>
      </p:sp>
      <p:sp>
        <p:nvSpPr>
          <p:cNvPr id="3" name="Footer Placeholder 2">
            <a:extLst>
              <a:ext uri="{FF2B5EF4-FFF2-40B4-BE49-F238E27FC236}">
                <a16:creationId xmlns:a16="http://schemas.microsoft.com/office/drawing/2014/main" id="{D48AF2A7-4215-33AB-4648-2B291E4A3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CC1D19-F607-D6BE-3059-A2B90B9EB567}"/>
              </a:ext>
            </a:extLst>
          </p:cNvPr>
          <p:cNvSpPr>
            <a:spLocks noGrp="1"/>
          </p:cNvSpPr>
          <p:nvPr>
            <p:ph type="sldNum" sz="quarter" idx="12"/>
          </p:nvPr>
        </p:nvSpPr>
        <p:spPr/>
        <p:txBody>
          <a:bodyPr/>
          <a:lstStyle/>
          <a:p>
            <a:fld id="{1708F312-9007-4183-9B8E-1B2EB2600FEF}" type="slidenum">
              <a:rPr lang="en-US" smtClean="0"/>
              <a:t>‹#›</a:t>
            </a:fld>
            <a:endParaRPr lang="en-US"/>
          </a:p>
        </p:txBody>
      </p:sp>
    </p:spTree>
    <p:extLst>
      <p:ext uri="{BB962C8B-B14F-4D97-AF65-F5344CB8AC3E}">
        <p14:creationId xmlns:p14="http://schemas.microsoft.com/office/powerpoint/2010/main" val="353173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5AF8-D764-A763-524D-F8E2F28D9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EB92F0-843B-CA83-290D-73962ADD9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4C05B8-9DE4-22A6-7C22-F87A2135E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BEB93D-F934-5F98-BAB9-56D173D422EB}"/>
              </a:ext>
            </a:extLst>
          </p:cNvPr>
          <p:cNvSpPr>
            <a:spLocks noGrp="1"/>
          </p:cNvSpPr>
          <p:nvPr>
            <p:ph type="dt" sz="half" idx="10"/>
          </p:nvPr>
        </p:nvSpPr>
        <p:spPr/>
        <p:txBody>
          <a:bodyPr/>
          <a:lstStyle/>
          <a:p>
            <a:fld id="{7642A7F1-290D-49DB-8C3C-A89ECC231A1C}" type="datetimeFigureOut">
              <a:rPr lang="en-US" smtClean="0"/>
              <a:t>8/5/25</a:t>
            </a:fld>
            <a:endParaRPr lang="en-US"/>
          </a:p>
        </p:txBody>
      </p:sp>
      <p:sp>
        <p:nvSpPr>
          <p:cNvPr id="6" name="Footer Placeholder 5">
            <a:extLst>
              <a:ext uri="{FF2B5EF4-FFF2-40B4-BE49-F238E27FC236}">
                <a16:creationId xmlns:a16="http://schemas.microsoft.com/office/drawing/2014/main" id="{D9223688-8B3B-2D8B-72FD-04AAF1C94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BEE205-531C-7139-173C-AD71825456BF}"/>
              </a:ext>
            </a:extLst>
          </p:cNvPr>
          <p:cNvSpPr>
            <a:spLocks noGrp="1"/>
          </p:cNvSpPr>
          <p:nvPr>
            <p:ph type="sldNum" sz="quarter" idx="12"/>
          </p:nvPr>
        </p:nvSpPr>
        <p:spPr/>
        <p:txBody>
          <a:bodyPr/>
          <a:lstStyle/>
          <a:p>
            <a:fld id="{1708F312-9007-4183-9B8E-1B2EB2600FEF}" type="slidenum">
              <a:rPr lang="en-US" smtClean="0"/>
              <a:t>‹#›</a:t>
            </a:fld>
            <a:endParaRPr lang="en-US"/>
          </a:p>
        </p:txBody>
      </p:sp>
    </p:spTree>
    <p:extLst>
      <p:ext uri="{BB962C8B-B14F-4D97-AF65-F5344CB8AC3E}">
        <p14:creationId xmlns:p14="http://schemas.microsoft.com/office/powerpoint/2010/main" val="374547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BBCA-4526-7CC2-D7B6-C92E0F065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4AE17-D25D-B02A-8F69-3C30744D0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88AAE9-4D22-5130-DE0C-51EE3230D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CD6B55-142E-D8AB-51D8-61EF1DEC2526}"/>
              </a:ext>
            </a:extLst>
          </p:cNvPr>
          <p:cNvSpPr>
            <a:spLocks noGrp="1"/>
          </p:cNvSpPr>
          <p:nvPr>
            <p:ph type="dt" sz="half" idx="10"/>
          </p:nvPr>
        </p:nvSpPr>
        <p:spPr/>
        <p:txBody>
          <a:bodyPr/>
          <a:lstStyle/>
          <a:p>
            <a:fld id="{7642A7F1-290D-49DB-8C3C-A89ECC231A1C}" type="datetimeFigureOut">
              <a:rPr lang="en-US" smtClean="0"/>
              <a:t>8/5/25</a:t>
            </a:fld>
            <a:endParaRPr lang="en-US"/>
          </a:p>
        </p:txBody>
      </p:sp>
      <p:sp>
        <p:nvSpPr>
          <p:cNvPr id="6" name="Footer Placeholder 5">
            <a:extLst>
              <a:ext uri="{FF2B5EF4-FFF2-40B4-BE49-F238E27FC236}">
                <a16:creationId xmlns:a16="http://schemas.microsoft.com/office/drawing/2014/main" id="{AE9AFC0B-5A8B-8A33-FC84-C4B16F00D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52FBC-B1A8-CB0F-B083-250336F17E24}"/>
              </a:ext>
            </a:extLst>
          </p:cNvPr>
          <p:cNvSpPr>
            <a:spLocks noGrp="1"/>
          </p:cNvSpPr>
          <p:nvPr>
            <p:ph type="sldNum" sz="quarter" idx="12"/>
          </p:nvPr>
        </p:nvSpPr>
        <p:spPr/>
        <p:txBody>
          <a:bodyPr/>
          <a:lstStyle/>
          <a:p>
            <a:fld id="{1708F312-9007-4183-9B8E-1B2EB2600FEF}" type="slidenum">
              <a:rPr lang="en-US" smtClean="0"/>
              <a:t>‹#›</a:t>
            </a:fld>
            <a:endParaRPr lang="en-US"/>
          </a:p>
        </p:txBody>
      </p:sp>
    </p:spTree>
    <p:extLst>
      <p:ext uri="{BB962C8B-B14F-4D97-AF65-F5344CB8AC3E}">
        <p14:creationId xmlns:p14="http://schemas.microsoft.com/office/powerpoint/2010/main" val="77390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D749D-C1AA-D587-3301-E1C8CEB5B0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5E2904-AD1F-5434-226B-08B0C90E1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1FAC3-3E97-AF21-EBD6-350062D5B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42A7F1-290D-49DB-8C3C-A89ECC231A1C}" type="datetimeFigureOut">
              <a:rPr lang="en-US" smtClean="0"/>
              <a:t>8/5/25</a:t>
            </a:fld>
            <a:endParaRPr lang="en-US"/>
          </a:p>
        </p:txBody>
      </p:sp>
      <p:sp>
        <p:nvSpPr>
          <p:cNvPr id="5" name="Footer Placeholder 4">
            <a:extLst>
              <a:ext uri="{FF2B5EF4-FFF2-40B4-BE49-F238E27FC236}">
                <a16:creationId xmlns:a16="http://schemas.microsoft.com/office/drawing/2014/main" id="{FBA2F457-42F3-1F25-35F4-305AC13A2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39C519-0B7C-FDE9-211B-A512D1F8A5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08F312-9007-4183-9B8E-1B2EB2600FEF}" type="slidenum">
              <a:rPr lang="en-US" smtClean="0"/>
              <a:t>‹#›</a:t>
            </a:fld>
            <a:endParaRPr lang="en-US"/>
          </a:p>
        </p:txBody>
      </p:sp>
    </p:spTree>
    <p:extLst>
      <p:ext uri="{BB962C8B-B14F-4D97-AF65-F5344CB8AC3E}">
        <p14:creationId xmlns:p14="http://schemas.microsoft.com/office/powerpoint/2010/main" val="360685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2CBF9-D9AA-489A-C10B-086D1D42860E}"/>
            </a:ext>
          </a:extLst>
        </p:cNvPr>
        <p:cNvGrpSpPr/>
        <p:nvPr/>
      </p:nvGrpSpPr>
      <p:grpSpPr>
        <a:xfrm>
          <a:off x="0" y="0"/>
          <a:ext cx="0" cy="0"/>
          <a:chOff x="0" y="0"/>
          <a:chExt cx="0" cy="0"/>
        </a:xfrm>
      </p:grpSpPr>
      <p:pic>
        <p:nvPicPr>
          <p:cNvPr id="2" name="IMG_8469">
            <a:hlinkClick r:id="" action="ppaction://media"/>
            <a:extLst>
              <a:ext uri="{FF2B5EF4-FFF2-40B4-BE49-F238E27FC236}">
                <a16:creationId xmlns:a16="http://schemas.microsoft.com/office/drawing/2014/main" id="{FFE998D9-86FD-9486-EAA1-A2B32B1EFDC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8425" y="98425"/>
            <a:ext cx="8377665" cy="4928038"/>
          </a:xfrm>
          <a:prstGeom prst="rect">
            <a:avLst/>
          </a:prstGeom>
        </p:spPr>
      </p:pic>
      <p:sp>
        <p:nvSpPr>
          <p:cNvPr id="3" name="TextBox 2">
            <a:extLst>
              <a:ext uri="{FF2B5EF4-FFF2-40B4-BE49-F238E27FC236}">
                <a16:creationId xmlns:a16="http://schemas.microsoft.com/office/drawing/2014/main" id="{EC0CC6D3-4D48-A8AB-80BC-84BFDB0D0D4D}"/>
              </a:ext>
            </a:extLst>
          </p:cNvPr>
          <p:cNvSpPr txBox="1"/>
          <p:nvPr/>
        </p:nvSpPr>
        <p:spPr>
          <a:xfrm>
            <a:off x="8476090" y="98425"/>
            <a:ext cx="3617485" cy="6370975"/>
          </a:xfrm>
          <a:prstGeom prst="rect">
            <a:avLst/>
          </a:prstGeom>
          <a:noFill/>
        </p:spPr>
        <p:txBody>
          <a:bodyPr wrap="square" rtlCol="0">
            <a:spAutoFit/>
          </a:bodyPr>
          <a:lstStyle/>
          <a:p>
            <a:r>
              <a:rPr lang="en-US" sz="2400" dirty="0">
                <a:latin typeface="Century Gothic" panose="020B0502020202020204" pitchFamily="34" charset="0"/>
              </a:rPr>
              <a:t>This is a crop of a time lapse (it’s a movie), right at the failure moment.  This is running at 60x, so this video covers just under 4 minutes of real time.</a:t>
            </a:r>
          </a:p>
          <a:p>
            <a:endParaRPr lang="en-US" sz="2400" dirty="0">
              <a:latin typeface="Century Gothic" panose="020B0502020202020204" pitchFamily="34" charset="0"/>
            </a:endParaRPr>
          </a:p>
          <a:p>
            <a:r>
              <a:rPr lang="en-US" sz="2400" dirty="0">
                <a:latin typeface="Century Gothic" panose="020B0502020202020204" pitchFamily="34" charset="0"/>
              </a:rPr>
              <a:t>Watch the white (I think it’s a mini bollard or electric) and what looks like a cart / chair on the dock in the center of the video</a:t>
            </a:r>
          </a:p>
          <a:p>
            <a:endParaRPr lang="en-US" sz="2400" dirty="0">
              <a:latin typeface="Century Gothic" panose="020B0502020202020204" pitchFamily="34" charset="0"/>
            </a:endParaRPr>
          </a:p>
          <a:p>
            <a:r>
              <a:rPr lang="en-US" sz="2400" dirty="0">
                <a:latin typeface="Century Gothic" panose="020B0502020202020204" pitchFamily="34" charset="0"/>
              </a:rPr>
              <a:t>It looks like the dock moves downward!</a:t>
            </a:r>
          </a:p>
        </p:txBody>
      </p:sp>
    </p:spTree>
    <p:extLst>
      <p:ext uri="{BB962C8B-B14F-4D97-AF65-F5344CB8AC3E}">
        <p14:creationId xmlns:p14="http://schemas.microsoft.com/office/powerpoint/2010/main" val="155766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B036C-F104-E862-F2B6-0A5A7C6111E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68B6DC8-3EBB-0348-8ABB-3965E0AC4D70}"/>
              </a:ext>
            </a:extLst>
          </p:cNvPr>
          <p:cNvSpPr txBox="1"/>
          <p:nvPr/>
        </p:nvSpPr>
        <p:spPr>
          <a:xfrm>
            <a:off x="54591" y="58846"/>
            <a:ext cx="12137409" cy="6863417"/>
          </a:xfrm>
          <a:prstGeom prst="rect">
            <a:avLst/>
          </a:prstGeom>
          <a:solidFill>
            <a:schemeClr val="bg2">
              <a:lumMod val="90000"/>
            </a:schemeClr>
          </a:solidFill>
        </p:spPr>
        <p:txBody>
          <a:bodyPr wrap="square" rtlCol="0">
            <a:spAutoFit/>
          </a:bodyPr>
          <a:lstStyle/>
          <a:p>
            <a:r>
              <a:rPr lang="en-US" sz="2200" dirty="0">
                <a:latin typeface="Century Gothic" panose="020B0502020202020204" pitchFamily="34" charset="0"/>
              </a:rPr>
              <a:t>What we are seeing is classic fluid dynamics, driven by probably two but maybe one effect(s):</a:t>
            </a:r>
            <a:br>
              <a:rPr lang="en-US" sz="2200" dirty="0">
                <a:latin typeface="Century Gothic" panose="020B0502020202020204" pitchFamily="34" charset="0"/>
              </a:rPr>
            </a:br>
            <a:endParaRPr lang="en-US" sz="2200" dirty="0">
              <a:latin typeface="Century Gothic" panose="020B0502020202020204" pitchFamily="34" charset="0"/>
            </a:endParaRPr>
          </a:p>
          <a:p>
            <a:r>
              <a:rPr lang="en-US" sz="2200" dirty="0">
                <a:latin typeface="Century Gothic" panose="020B0502020202020204" pitchFamily="34" charset="0"/>
              </a:rPr>
              <a:t>Effect 1) These docks have a large vertical width, forcing (accelerating) the tsunami currents underneath the docks.  This increase in speed leads to a decrease in pressure, or effectively a force pulling the dock downwards.  This “negative lift” works against the buoyant force, and when greater will pull the dock underwater.</a:t>
            </a:r>
            <a:br>
              <a:rPr lang="en-US" sz="2200" dirty="0">
                <a:latin typeface="Century Gothic" panose="020B0502020202020204" pitchFamily="34" charset="0"/>
              </a:rPr>
            </a:br>
            <a:r>
              <a:rPr lang="en-US" sz="2200" dirty="0">
                <a:latin typeface="Century Gothic" panose="020B0502020202020204" pitchFamily="34" charset="0"/>
              </a:rPr>
              <a:t>Effect 2) As the dock was unable to match the rise of the water (not sure if this is a friction effect on the pile-to-guide or a negative lift effect due to low pressure on the dock bottom or both), water overtops the deck, leading to an additional downward vertical weight force.  Not clear to me if this effect is needed, or if this failure occurs just with 1), once the currents are strong enough.</a:t>
            </a:r>
          </a:p>
          <a:p>
            <a:endParaRPr lang="en-US" sz="2200" dirty="0">
              <a:latin typeface="Century Gothic" panose="020B0502020202020204" pitchFamily="34" charset="0"/>
            </a:endParaRPr>
          </a:p>
          <a:p>
            <a:r>
              <a:rPr lang="en-US" sz="2200" dirty="0">
                <a:latin typeface="Century Gothic" panose="020B0502020202020204" pitchFamily="34" charset="0"/>
              </a:rPr>
              <a:t>So, this is a current-driven “sink” failure, and may in fact be common – we have just never seen it before.  Because these docks and pile guides have so much load bearing capacity, they mostly survived being submerged.  A normal dock would have failed immediately.</a:t>
            </a:r>
          </a:p>
          <a:p>
            <a:endParaRPr lang="en-US" sz="2200" dirty="0">
              <a:latin typeface="Century Gothic" panose="020B0502020202020204" pitchFamily="34" charset="0"/>
            </a:endParaRPr>
          </a:p>
          <a:p>
            <a:r>
              <a:rPr lang="en-US" sz="2200" dirty="0">
                <a:latin typeface="Century Gothic" panose="020B0502020202020204" pitchFamily="34" charset="0"/>
              </a:rPr>
              <a:t>Cheaply solved by adding empty closed tanks / containers bolted to the docks.  Better solved by engineering the shape of the dock to reduce the negative lift.</a:t>
            </a:r>
          </a:p>
        </p:txBody>
      </p:sp>
    </p:spTree>
    <p:extLst>
      <p:ext uri="{BB962C8B-B14F-4D97-AF65-F5344CB8AC3E}">
        <p14:creationId xmlns:p14="http://schemas.microsoft.com/office/powerpoint/2010/main" val="198785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C223E-7291-0953-3F75-EC50401316DF}"/>
            </a:ext>
          </a:extLst>
        </p:cNvPr>
        <p:cNvGrpSpPr/>
        <p:nvPr/>
      </p:nvGrpSpPr>
      <p:grpSpPr>
        <a:xfrm>
          <a:off x="0" y="0"/>
          <a:ext cx="0" cy="0"/>
          <a:chOff x="0" y="0"/>
          <a:chExt cx="0" cy="0"/>
        </a:xfrm>
      </p:grpSpPr>
      <p:pic>
        <p:nvPicPr>
          <p:cNvPr id="5" name="Picture 4" descr="A row of black poles with white tops&#10;&#10;AI-generated content may be incorrect.">
            <a:extLst>
              <a:ext uri="{FF2B5EF4-FFF2-40B4-BE49-F238E27FC236}">
                <a16:creationId xmlns:a16="http://schemas.microsoft.com/office/drawing/2014/main" id="{F98CDCB0-1F07-8DCF-85F6-2F65CFB75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1675661" cy="6868036"/>
          </a:xfrm>
          <a:prstGeom prst="rect">
            <a:avLst/>
          </a:prstGeom>
        </p:spPr>
      </p:pic>
      <p:sp>
        <p:nvSpPr>
          <p:cNvPr id="6" name="TextBox 5">
            <a:extLst>
              <a:ext uri="{FF2B5EF4-FFF2-40B4-BE49-F238E27FC236}">
                <a16:creationId xmlns:a16="http://schemas.microsoft.com/office/drawing/2014/main" id="{6A678D94-C4A1-FD59-002D-9653DE7F7B9D}"/>
              </a:ext>
            </a:extLst>
          </p:cNvPr>
          <p:cNvSpPr txBox="1"/>
          <p:nvPr/>
        </p:nvSpPr>
        <p:spPr>
          <a:xfrm>
            <a:off x="7593316" y="166664"/>
            <a:ext cx="3540981" cy="1200329"/>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Surge front is just about to hit the dock</a:t>
            </a:r>
          </a:p>
          <a:p>
            <a:r>
              <a:rPr lang="en-US" sz="2400" dirty="0">
                <a:latin typeface="Century Gothic" panose="020B0502020202020204" pitchFamily="34" charset="0"/>
              </a:rPr>
              <a:t>Time: 0</a:t>
            </a:r>
          </a:p>
        </p:txBody>
      </p:sp>
      <p:sp>
        <p:nvSpPr>
          <p:cNvPr id="7" name="TextBox 6">
            <a:extLst>
              <a:ext uri="{FF2B5EF4-FFF2-40B4-BE49-F238E27FC236}">
                <a16:creationId xmlns:a16="http://schemas.microsoft.com/office/drawing/2014/main" id="{B6A4DCD6-CEC7-C7BF-3CDA-8FFD0FABBEF1}"/>
              </a:ext>
            </a:extLst>
          </p:cNvPr>
          <p:cNvSpPr txBox="1"/>
          <p:nvPr/>
        </p:nvSpPr>
        <p:spPr>
          <a:xfrm>
            <a:off x="8277979" y="2120568"/>
            <a:ext cx="3540981" cy="830997"/>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Bollard / electric and cart</a:t>
            </a:r>
          </a:p>
        </p:txBody>
      </p:sp>
      <p:sp>
        <p:nvSpPr>
          <p:cNvPr id="8" name="TextBox 7">
            <a:extLst>
              <a:ext uri="{FF2B5EF4-FFF2-40B4-BE49-F238E27FC236}">
                <a16:creationId xmlns:a16="http://schemas.microsoft.com/office/drawing/2014/main" id="{AE2675C4-C726-3A01-D12F-9DD4E7EBD6BB}"/>
              </a:ext>
            </a:extLst>
          </p:cNvPr>
          <p:cNvSpPr txBox="1"/>
          <p:nvPr/>
        </p:nvSpPr>
        <p:spPr>
          <a:xfrm>
            <a:off x="2022756" y="2681502"/>
            <a:ext cx="1491544"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Dock</a:t>
            </a:r>
          </a:p>
        </p:txBody>
      </p:sp>
      <p:sp>
        <p:nvSpPr>
          <p:cNvPr id="9" name="TextBox 8">
            <a:extLst>
              <a:ext uri="{FF2B5EF4-FFF2-40B4-BE49-F238E27FC236}">
                <a16:creationId xmlns:a16="http://schemas.microsoft.com/office/drawing/2014/main" id="{6F357476-7155-D02C-E6FD-19F054DDD284}"/>
              </a:ext>
            </a:extLst>
          </p:cNvPr>
          <p:cNvSpPr txBox="1"/>
          <p:nvPr/>
        </p:nvSpPr>
        <p:spPr>
          <a:xfrm>
            <a:off x="8277979" y="4702802"/>
            <a:ext cx="1491544"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Surge</a:t>
            </a:r>
          </a:p>
        </p:txBody>
      </p:sp>
      <p:cxnSp>
        <p:nvCxnSpPr>
          <p:cNvPr id="11" name="Straight Arrow Connector 10">
            <a:extLst>
              <a:ext uri="{FF2B5EF4-FFF2-40B4-BE49-F238E27FC236}">
                <a16:creationId xmlns:a16="http://schemas.microsoft.com/office/drawing/2014/main" id="{FFF0C749-3E27-2FCB-DC10-068CB38973C1}"/>
              </a:ext>
            </a:extLst>
          </p:cNvPr>
          <p:cNvCxnSpPr/>
          <p:nvPr/>
        </p:nvCxnSpPr>
        <p:spPr>
          <a:xfrm flipH="1">
            <a:off x="6858000" y="2654490"/>
            <a:ext cx="1419979" cy="9485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F2B5BB92-4D46-F86F-6D4A-38058A902FAB}"/>
              </a:ext>
            </a:extLst>
          </p:cNvPr>
          <p:cNvCxnSpPr>
            <a:cxnSpLocks/>
          </p:cNvCxnSpPr>
          <p:nvPr/>
        </p:nvCxnSpPr>
        <p:spPr>
          <a:xfrm flipH="1">
            <a:off x="7315200" y="2654490"/>
            <a:ext cx="1044054" cy="11941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3390053-A6E1-DD22-6DDD-B63664102FEB}"/>
              </a:ext>
            </a:extLst>
          </p:cNvPr>
          <p:cNvCxnSpPr>
            <a:cxnSpLocks/>
          </p:cNvCxnSpPr>
          <p:nvPr/>
        </p:nvCxnSpPr>
        <p:spPr>
          <a:xfrm flipH="1" flipV="1">
            <a:off x="6653284" y="4333164"/>
            <a:ext cx="1569492" cy="2456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8826301-180D-92CD-E9E0-1E6360BFAFB8}"/>
              </a:ext>
            </a:extLst>
          </p:cNvPr>
          <p:cNvCxnSpPr>
            <a:cxnSpLocks/>
          </p:cNvCxnSpPr>
          <p:nvPr/>
        </p:nvCxnSpPr>
        <p:spPr>
          <a:xfrm>
            <a:off x="3429000" y="3157994"/>
            <a:ext cx="2289412" cy="9841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8B43005-4868-0D1F-BCA4-A5DD1999FA7A}"/>
              </a:ext>
            </a:extLst>
          </p:cNvPr>
          <p:cNvSpPr txBox="1"/>
          <p:nvPr/>
        </p:nvSpPr>
        <p:spPr>
          <a:xfrm>
            <a:off x="-1" y="6390313"/>
            <a:ext cx="1685499"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Frame 43</a:t>
            </a:r>
          </a:p>
        </p:txBody>
      </p:sp>
    </p:spTree>
    <p:extLst>
      <p:ext uri="{BB962C8B-B14F-4D97-AF65-F5344CB8AC3E}">
        <p14:creationId xmlns:p14="http://schemas.microsoft.com/office/powerpoint/2010/main" val="19164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6009-C2F0-9241-E16A-886227264F8C}"/>
            </a:ext>
          </a:extLst>
        </p:cNvPr>
        <p:cNvGrpSpPr/>
        <p:nvPr/>
      </p:nvGrpSpPr>
      <p:grpSpPr>
        <a:xfrm>
          <a:off x="0" y="0"/>
          <a:ext cx="0" cy="0"/>
          <a:chOff x="0" y="0"/>
          <a:chExt cx="0" cy="0"/>
        </a:xfrm>
      </p:grpSpPr>
      <p:pic>
        <p:nvPicPr>
          <p:cNvPr id="6" name="Picture 5" descr="A group of black poles with white tops&#10;&#10;AI-generated content may be incorrect.">
            <a:extLst>
              <a:ext uri="{FF2B5EF4-FFF2-40B4-BE49-F238E27FC236}">
                <a16:creationId xmlns:a16="http://schemas.microsoft.com/office/drawing/2014/main" id="{A013530D-9B9A-3860-97F3-54E51756A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1655188" cy="6855993"/>
          </a:xfrm>
          <a:prstGeom prst="rect">
            <a:avLst/>
          </a:prstGeom>
        </p:spPr>
      </p:pic>
      <p:sp>
        <p:nvSpPr>
          <p:cNvPr id="8" name="TextBox 7">
            <a:extLst>
              <a:ext uri="{FF2B5EF4-FFF2-40B4-BE49-F238E27FC236}">
                <a16:creationId xmlns:a16="http://schemas.microsoft.com/office/drawing/2014/main" id="{BD04E1A6-4029-02DD-E1E3-1E6E40DE1502}"/>
              </a:ext>
            </a:extLst>
          </p:cNvPr>
          <p:cNvSpPr txBox="1"/>
          <p:nvPr/>
        </p:nvSpPr>
        <p:spPr>
          <a:xfrm>
            <a:off x="4503761" y="145519"/>
            <a:ext cx="7688239" cy="1200329"/>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Surge hitting and starting to over-run the dock, which is not rising quickly enough</a:t>
            </a:r>
          </a:p>
          <a:p>
            <a:r>
              <a:rPr lang="en-US" sz="2400" dirty="0">
                <a:latin typeface="Century Gothic" panose="020B0502020202020204" pitchFamily="34" charset="0"/>
              </a:rPr>
              <a:t>Time: +2 seconds</a:t>
            </a:r>
          </a:p>
        </p:txBody>
      </p:sp>
      <p:sp>
        <p:nvSpPr>
          <p:cNvPr id="9" name="TextBox 8">
            <a:extLst>
              <a:ext uri="{FF2B5EF4-FFF2-40B4-BE49-F238E27FC236}">
                <a16:creationId xmlns:a16="http://schemas.microsoft.com/office/drawing/2014/main" id="{7A874F47-B2A5-18AE-F400-9C077CAF96BF}"/>
              </a:ext>
            </a:extLst>
          </p:cNvPr>
          <p:cNvSpPr txBox="1"/>
          <p:nvPr/>
        </p:nvSpPr>
        <p:spPr>
          <a:xfrm>
            <a:off x="-1" y="6390313"/>
            <a:ext cx="1685499"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Frame 44</a:t>
            </a:r>
          </a:p>
        </p:txBody>
      </p:sp>
    </p:spTree>
    <p:extLst>
      <p:ext uri="{BB962C8B-B14F-4D97-AF65-F5344CB8AC3E}">
        <p14:creationId xmlns:p14="http://schemas.microsoft.com/office/powerpoint/2010/main" val="108441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F338C-4A56-2950-2AD2-EE6ED609D68D}"/>
            </a:ext>
          </a:extLst>
        </p:cNvPr>
        <p:cNvGrpSpPr/>
        <p:nvPr/>
      </p:nvGrpSpPr>
      <p:grpSpPr>
        <a:xfrm>
          <a:off x="0" y="0"/>
          <a:ext cx="0" cy="0"/>
          <a:chOff x="0" y="0"/>
          <a:chExt cx="0" cy="0"/>
        </a:xfrm>
      </p:grpSpPr>
      <p:pic>
        <p:nvPicPr>
          <p:cNvPr id="5" name="Picture 4" descr="A group of black poles with white tops&#10;&#10;AI-generated content may be incorrect.">
            <a:extLst>
              <a:ext uri="{FF2B5EF4-FFF2-40B4-BE49-F238E27FC236}">
                <a16:creationId xmlns:a16="http://schemas.microsoft.com/office/drawing/2014/main" id="{097B5341-BECF-61B7-2E13-9BA3A401F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1648364" cy="6851979"/>
          </a:xfrm>
          <a:prstGeom prst="rect">
            <a:avLst/>
          </a:prstGeom>
        </p:spPr>
      </p:pic>
      <p:sp>
        <p:nvSpPr>
          <p:cNvPr id="7" name="TextBox 6">
            <a:extLst>
              <a:ext uri="{FF2B5EF4-FFF2-40B4-BE49-F238E27FC236}">
                <a16:creationId xmlns:a16="http://schemas.microsoft.com/office/drawing/2014/main" id="{DBBDCAD5-706E-01FB-3FB8-204AB1E2AED4}"/>
              </a:ext>
            </a:extLst>
          </p:cNvPr>
          <p:cNvSpPr txBox="1"/>
          <p:nvPr/>
        </p:nvSpPr>
        <p:spPr>
          <a:xfrm>
            <a:off x="4503761" y="166664"/>
            <a:ext cx="7688239" cy="1200329"/>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Dock has ~0.5’ of water overtopping.</a:t>
            </a:r>
          </a:p>
          <a:p>
            <a:r>
              <a:rPr lang="en-US" sz="2400" dirty="0">
                <a:latin typeface="Century Gothic" panose="020B0502020202020204" pitchFamily="34" charset="0"/>
              </a:rPr>
              <a:t>Dock begins to uniformly sink</a:t>
            </a:r>
          </a:p>
          <a:p>
            <a:r>
              <a:rPr lang="en-US" sz="2400" dirty="0">
                <a:latin typeface="Century Gothic" panose="020B0502020202020204" pitchFamily="34" charset="0"/>
              </a:rPr>
              <a:t>Time: +6 seconds</a:t>
            </a:r>
          </a:p>
        </p:txBody>
      </p:sp>
      <p:sp>
        <p:nvSpPr>
          <p:cNvPr id="8" name="TextBox 7">
            <a:extLst>
              <a:ext uri="{FF2B5EF4-FFF2-40B4-BE49-F238E27FC236}">
                <a16:creationId xmlns:a16="http://schemas.microsoft.com/office/drawing/2014/main" id="{48D9410F-5628-78E1-1C54-7ED7F7841DD8}"/>
              </a:ext>
            </a:extLst>
          </p:cNvPr>
          <p:cNvSpPr txBox="1"/>
          <p:nvPr/>
        </p:nvSpPr>
        <p:spPr>
          <a:xfrm>
            <a:off x="-1" y="6390313"/>
            <a:ext cx="1685499"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Frame 46</a:t>
            </a:r>
          </a:p>
        </p:txBody>
      </p:sp>
    </p:spTree>
    <p:extLst>
      <p:ext uri="{BB962C8B-B14F-4D97-AF65-F5344CB8AC3E}">
        <p14:creationId xmlns:p14="http://schemas.microsoft.com/office/powerpoint/2010/main" val="312451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CE86-7121-2A85-2EA6-F76C0ECFB485}"/>
            </a:ext>
          </a:extLst>
        </p:cNvPr>
        <p:cNvGrpSpPr/>
        <p:nvPr/>
      </p:nvGrpSpPr>
      <p:grpSpPr>
        <a:xfrm>
          <a:off x="0" y="0"/>
          <a:ext cx="0" cy="0"/>
          <a:chOff x="0" y="0"/>
          <a:chExt cx="0" cy="0"/>
        </a:xfrm>
      </p:grpSpPr>
      <p:pic>
        <p:nvPicPr>
          <p:cNvPr id="6" name="Picture 5" descr="A group of black poles with white tops&#10;&#10;AI-generated content may be incorrect.">
            <a:extLst>
              <a:ext uri="{FF2B5EF4-FFF2-40B4-BE49-F238E27FC236}">
                <a16:creationId xmlns:a16="http://schemas.microsoft.com/office/drawing/2014/main" id="{D8320620-A9E3-128F-0A4A-13F50E8BE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1689307" cy="6876063"/>
          </a:xfrm>
          <a:prstGeom prst="rect">
            <a:avLst/>
          </a:prstGeom>
        </p:spPr>
      </p:pic>
      <p:sp>
        <p:nvSpPr>
          <p:cNvPr id="4" name="TextBox 3">
            <a:extLst>
              <a:ext uri="{FF2B5EF4-FFF2-40B4-BE49-F238E27FC236}">
                <a16:creationId xmlns:a16="http://schemas.microsoft.com/office/drawing/2014/main" id="{44633D69-8313-8971-2ECE-3B2312F94854}"/>
              </a:ext>
            </a:extLst>
          </p:cNvPr>
          <p:cNvSpPr txBox="1"/>
          <p:nvPr/>
        </p:nvSpPr>
        <p:spPr>
          <a:xfrm>
            <a:off x="-1" y="6390313"/>
            <a:ext cx="1685499"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Frame 51</a:t>
            </a:r>
          </a:p>
        </p:txBody>
      </p:sp>
      <p:sp>
        <p:nvSpPr>
          <p:cNvPr id="7" name="TextBox 6">
            <a:extLst>
              <a:ext uri="{FF2B5EF4-FFF2-40B4-BE49-F238E27FC236}">
                <a16:creationId xmlns:a16="http://schemas.microsoft.com/office/drawing/2014/main" id="{F8B6D733-8FBE-5537-B8D9-5E1D1822413C}"/>
              </a:ext>
            </a:extLst>
          </p:cNvPr>
          <p:cNvSpPr txBox="1"/>
          <p:nvPr/>
        </p:nvSpPr>
        <p:spPr>
          <a:xfrm>
            <a:off x="4299045" y="166664"/>
            <a:ext cx="7892955" cy="1200329"/>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Dock continues to sink.  No obvious kinking of dock, as the bollard and the cart are sinking together</a:t>
            </a:r>
          </a:p>
          <a:p>
            <a:r>
              <a:rPr lang="en-US" sz="2400" dirty="0">
                <a:latin typeface="Century Gothic" panose="020B0502020202020204" pitchFamily="34" charset="0"/>
              </a:rPr>
              <a:t>Time: +16 seconds</a:t>
            </a:r>
          </a:p>
        </p:txBody>
      </p:sp>
    </p:spTree>
    <p:extLst>
      <p:ext uri="{BB962C8B-B14F-4D97-AF65-F5344CB8AC3E}">
        <p14:creationId xmlns:p14="http://schemas.microsoft.com/office/powerpoint/2010/main" val="101999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44184-4950-75AE-522C-3665B68C388F}"/>
            </a:ext>
          </a:extLst>
        </p:cNvPr>
        <p:cNvGrpSpPr/>
        <p:nvPr/>
      </p:nvGrpSpPr>
      <p:grpSpPr>
        <a:xfrm>
          <a:off x="0" y="0"/>
          <a:ext cx="0" cy="0"/>
          <a:chOff x="0" y="0"/>
          <a:chExt cx="0" cy="0"/>
        </a:xfrm>
      </p:grpSpPr>
      <p:pic>
        <p:nvPicPr>
          <p:cNvPr id="3" name="Picture 2" descr="A group of black and white poles&#10;&#10;AI-generated content may be incorrect.">
            <a:extLst>
              <a:ext uri="{FF2B5EF4-FFF2-40B4-BE49-F238E27FC236}">
                <a16:creationId xmlns:a16="http://schemas.microsoft.com/office/drawing/2014/main" id="{CD5E9566-3643-5D31-2F9C-50713A3BD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658600" cy="6858000"/>
          </a:xfrm>
          <a:prstGeom prst="rect">
            <a:avLst/>
          </a:prstGeom>
        </p:spPr>
      </p:pic>
      <p:sp>
        <p:nvSpPr>
          <p:cNvPr id="4" name="TextBox 3">
            <a:extLst>
              <a:ext uri="{FF2B5EF4-FFF2-40B4-BE49-F238E27FC236}">
                <a16:creationId xmlns:a16="http://schemas.microsoft.com/office/drawing/2014/main" id="{586B93B9-8196-E845-0711-403334DF24BF}"/>
              </a:ext>
            </a:extLst>
          </p:cNvPr>
          <p:cNvSpPr txBox="1"/>
          <p:nvPr/>
        </p:nvSpPr>
        <p:spPr>
          <a:xfrm>
            <a:off x="-1" y="6390313"/>
            <a:ext cx="1685499"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Frame 56</a:t>
            </a:r>
          </a:p>
        </p:txBody>
      </p:sp>
      <p:sp>
        <p:nvSpPr>
          <p:cNvPr id="5" name="TextBox 4">
            <a:extLst>
              <a:ext uri="{FF2B5EF4-FFF2-40B4-BE49-F238E27FC236}">
                <a16:creationId xmlns:a16="http://schemas.microsoft.com/office/drawing/2014/main" id="{80BC697A-A433-C870-D024-5E587C9D428E}"/>
              </a:ext>
            </a:extLst>
          </p:cNvPr>
          <p:cNvSpPr txBox="1"/>
          <p:nvPr/>
        </p:nvSpPr>
        <p:spPr>
          <a:xfrm>
            <a:off x="4503761" y="166664"/>
            <a:ext cx="7688239" cy="1200329"/>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Dock continues to sink.  Now only the very top of the bollard is out of the water</a:t>
            </a:r>
          </a:p>
          <a:p>
            <a:r>
              <a:rPr lang="en-US" sz="2400" dirty="0">
                <a:latin typeface="Century Gothic" panose="020B0502020202020204" pitchFamily="34" charset="0"/>
              </a:rPr>
              <a:t>Time: +26 seconds</a:t>
            </a:r>
          </a:p>
        </p:txBody>
      </p:sp>
    </p:spTree>
    <p:extLst>
      <p:ext uri="{BB962C8B-B14F-4D97-AF65-F5344CB8AC3E}">
        <p14:creationId xmlns:p14="http://schemas.microsoft.com/office/powerpoint/2010/main" val="163936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0D411-1E6F-12E8-3D0E-C71CD983C8FB}"/>
            </a:ext>
          </a:extLst>
        </p:cNvPr>
        <p:cNvGrpSpPr/>
        <p:nvPr/>
      </p:nvGrpSpPr>
      <p:grpSpPr>
        <a:xfrm>
          <a:off x="0" y="0"/>
          <a:ext cx="0" cy="0"/>
          <a:chOff x="0" y="0"/>
          <a:chExt cx="0" cy="0"/>
        </a:xfrm>
      </p:grpSpPr>
      <p:pic>
        <p:nvPicPr>
          <p:cNvPr id="3" name="Picture 2" descr="A group of pillars in a dock&#10;&#10;AI-generated content may be incorrect.">
            <a:extLst>
              <a:ext uri="{FF2B5EF4-FFF2-40B4-BE49-F238E27FC236}">
                <a16:creationId xmlns:a16="http://schemas.microsoft.com/office/drawing/2014/main" id="{37341B73-09F8-868F-7672-05574FA8B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1655188" cy="6855993"/>
          </a:xfrm>
          <a:prstGeom prst="rect">
            <a:avLst/>
          </a:prstGeom>
        </p:spPr>
      </p:pic>
      <p:sp>
        <p:nvSpPr>
          <p:cNvPr id="4" name="TextBox 3">
            <a:extLst>
              <a:ext uri="{FF2B5EF4-FFF2-40B4-BE49-F238E27FC236}">
                <a16:creationId xmlns:a16="http://schemas.microsoft.com/office/drawing/2014/main" id="{C7449E78-CE6C-4DDB-6249-41A9ECE72121}"/>
              </a:ext>
            </a:extLst>
          </p:cNvPr>
          <p:cNvSpPr txBox="1"/>
          <p:nvPr/>
        </p:nvSpPr>
        <p:spPr>
          <a:xfrm>
            <a:off x="-1" y="6390313"/>
            <a:ext cx="1849273"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Frame 102</a:t>
            </a:r>
          </a:p>
        </p:txBody>
      </p:sp>
      <p:sp>
        <p:nvSpPr>
          <p:cNvPr id="5" name="TextBox 4">
            <a:extLst>
              <a:ext uri="{FF2B5EF4-FFF2-40B4-BE49-F238E27FC236}">
                <a16:creationId xmlns:a16="http://schemas.microsoft.com/office/drawing/2014/main" id="{03E184ED-AE55-49FB-FB26-2EFB5B4B9C33}"/>
              </a:ext>
            </a:extLst>
          </p:cNvPr>
          <p:cNvSpPr txBox="1"/>
          <p:nvPr/>
        </p:nvSpPr>
        <p:spPr>
          <a:xfrm>
            <a:off x="4503761" y="166664"/>
            <a:ext cx="7688239" cy="1200329"/>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Bollard has been fully submerged now for 1.5 minutes </a:t>
            </a:r>
          </a:p>
          <a:p>
            <a:r>
              <a:rPr lang="en-US" sz="2400" dirty="0">
                <a:latin typeface="Century Gothic" panose="020B0502020202020204" pitchFamily="34" charset="0"/>
              </a:rPr>
              <a:t>Time: +118 seconds</a:t>
            </a:r>
          </a:p>
        </p:txBody>
      </p:sp>
    </p:spTree>
    <p:extLst>
      <p:ext uri="{BB962C8B-B14F-4D97-AF65-F5344CB8AC3E}">
        <p14:creationId xmlns:p14="http://schemas.microsoft.com/office/powerpoint/2010/main" val="1218010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F8C44-44FC-7ACB-4D70-3E11A0A199A2}"/>
            </a:ext>
          </a:extLst>
        </p:cNvPr>
        <p:cNvGrpSpPr/>
        <p:nvPr/>
      </p:nvGrpSpPr>
      <p:grpSpPr>
        <a:xfrm>
          <a:off x="0" y="0"/>
          <a:ext cx="0" cy="0"/>
          <a:chOff x="0" y="0"/>
          <a:chExt cx="0" cy="0"/>
        </a:xfrm>
      </p:grpSpPr>
      <p:pic>
        <p:nvPicPr>
          <p:cNvPr id="6" name="Picture 5" descr="A group of poles in water&#10;&#10;AI-generated content may be incorrect.">
            <a:extLst>
              <a:ext uri="{FF2B5EF4-FFF2-40B4-BE49-F238E27FC236}">
                <a16:creationId xmlns:a16="http://schemas.microsoft.com/office/drawing/2014/main" id="{6BD6CC0D-3FEE-CEDF-3C67-8797D32D2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1641540" cy="6847965"/>
          </a:xfrm>
          <a:prstGeom prst="rect">
            <a:avLst/>
          </a:prstGeom>
        </p:spPr>
      </p:pic>
      <p:sp>
        <p:nvSpPr>
          <p:cNvPr id="4" name="TextBox 3">
            <a:extLst>
              <a:ext uri="{FF2B5EF4-FFF2-40B4-BE49-F238E27FC236}">
                <a16:creationId xmlns:a16="http://schemas.microsoft.com/office/drawing/2014/main" id="{2857F57E-B9B2-0FFC-607D-E845651AF320}"/>
              </a:ext>
            </a:extLst>
          </p:cNvPr>
          <p:cNvSpPr txBox="1"/>
          <p:nvPr/>
        </p:nvSpPr>
        <p:spPr>
          <a:xfrm>
            <a:off x="-1" y="6390313"/>
            <a:ext cx="1849273"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Frame 104</a:t>
            </a:r>
          </a:p>
        </p:txBody>
      </p:sp>
      <p:sp>
        <p:nvSpPr>
          <p:cNvPr id="5" name="TextBox 4">
            <a:extLst>
              <a:ext uri="{FF2B5EF4-FFF2-40B4-BE49-F238E27FC236}">
                <a16:creationId xmlns:a16="http://schemas.microsoft.com/office/drawing/2014/main" id="{3881AFB2-A756-3065-93C1-F3C2F871AB66}"/>
              </a:ext>
            </a:extLst>
          </p:cNvPr>
          <p:cNvSpPr txBox="1"/>
          <p:nvPr/>
        </p:nvSpPr>
        <p:spPr>
          <a:xfrm>
            <a:off x="4278573" y="166664"/>
            <a:ext cx="7913427" cy="1200329"/>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Bollard and parts of the floating dock are starting to pop back out of the water now, as currents slacken</a:t>
            </a:r>
          </a:p>
          <a:p>
            <a:r>
              <a:rPr lang="en-US" sz="2400" dirty="0">
                <a:latin typeface="Century Gothic" panose="020B0502020202020204" pitchFamily="34" charset="0"/>
              </a:rPr>
              <a:t>Time: +122 seconds</a:t>
            </a:r>
          </a:p>
        </p:txBody>
      </p:sp>
      <p:sp>
        <p:nvSpPr>
          <p:cNvPr id="7" name="TextBox 6">
            <a:extLst>
              <a:ext uri="{FF2B5EF4-FFF2-40B4-BE49-F238E27FC236}">
                <a16:creationId xmlns:a16="http://schemas.microsoft.com/office/drawing/2014/main" id="{F2CD4DFC-92AD-E8FA-BDF2-137F533E5865}"/>
              </a:ext>
            </a:extLst>
          </p:cNvPr>
          <p:cNvSpPr txBox="1"/>
          <p:nvPr/>
        </p:nvSpPr>
        <p:spPr>
          <a:xfrm>
            <a:off x="6319525" y="4290562"/>
            <a:ext cx="1289102"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Bollard</a:t>
            </a:r>
          </a:p>
        </p:txBody>
      </p:sp>
      <p:sp>
        <p:nvSpPr>
          <p:cNvPr id="8" name="TextBox 7">
            <a:extLst>
              <a:ext uri="{FF2B5EF4-FFF2-40B4-BE49-F238E27FC236}">
                <a16:creationId xmlns:a16="http://schemas.microsoft.com/office/drawing/2014/main" id="{5F3FB1E8-322A-AD19-0950-0C9EF1A4499C}"/>
              </a:ext>
            </a:extLst>
          </p:cNvPr>
          <p:cNvSpPr txBox="1"/>
          <p:nvPr/>
        </p:nvSpPr>
        <p:spPr>
          <a:xfrm>
            <a:off x="9679454" y="5329167"/>
            <a:ext cx="1491544"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Dock</a:t>
            </a:r>
          </a:p>
        </p:txBody>
      </p:sp>
      <p:cxnSp>
        <p:nvCxnSpPr>
          <p:cNvPr id="9" name="Straight Arrow Connector 8">
            <a:extLst>
              <a:ext uri="{FF2B5EF4-FFF2-40B4-BE49-F238E27FC236}">
                <a16:creationId xmlns:a16="http://schemas.microsoft.com/office/drawing/2014/main" id="{2B88A20E-6538-A33D-19ED-F00D0D470453}"/>
              </a:ext>
            </a:extLst>
          </p:cNvPr>
          <p:cNvCxnSpPr>
            <a:cxnSpLocks/>
          </p:cNvCxnSpPr>
          <p:nvPr/>
        </p:nvCxnSpPr>
        <p:spPr>
          <a:xfrm flipH="1" flipV="1">
            <a:off x="9901451" y="3978322"/>
            <a:ext cx="54591" cy="1346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66781AE-EDCB-CCE0-3916-3A47681B3D79}"/>
              </a:ext>
            </a:extLst>
          </p:cNvPr>
          <p:cNvCxnSpPr>
            <a:cxnSpLocks/>
          </p:cNvCxnSpPr>
          <p:nvPr/>
        </p:nvCxnSpPr>
        <p:spPr>
          <a:xfrm flipV="1">
            <a:off x="6587319" y="3746310"/>
            <a:ext cx="65965" cy="5402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550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99445-F57D-EF57-DAD4-F45D51A37411}"/>
            </a:ext>
          </a:extLst>
        </p:cNvPr>
        <p:cNvGrpSpPr/>
        <p:nvPr/>
      </p:nvGrpSpPr>
      <p:grpSpPr>
        <a:xfrm>
          <a:off x="0" y="0"/>
          <a:ext cx="0" cy="0"/>
          <a:chOff x="0" y="0"/>
          <a:chExt cx="0" cy="0"/>
        </a:xfrm>
      </p:grpSpPr>
      <p:pic>
        <p:nvPicPr>
          <p:cNvPr id="3" name="Picture 2" descr="A group of black and white poles&#10;&#10;AI-generated content may be incorrect.">
            <a:extLst>
              <a:ext uri="{FF2B5EF4-FFF2-40B4-BE49-F238E27FC236}">
                <a16:creationId xmlns:a16="http://schemas.microsoft.com/office/drawing/2014/main" id="{9289B39C-97F5-3497-B3F8-4CE7AB055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1655188" cy="6855993"/>
          </a:xfrm>
          <a:prstGeom prst="rect">
            <a:avLst/>
          </a:prstGeom>
        </p:spPr>
      </p:pic>
      <p:sp>
        <p:nvSpPr>
          <p:cNvPr id="4" name="TextBox 3">
            <a:extLst>
              <a:ext uri="{FF2B5EF4-FFF2-40B4-BE49-F238E27FC236}">
                <a16:creationId xmlns:a16="http://schemas.microsoft.com/office/drawing/2014/main" id="{8531BD8A-A82E-D7BD-8E68-CDFCF9F6ECC9}"/>
              </a:ext>
            </a:extLst>
          </p:cNvPr>
          <p:cNvSpPr txBox="1"/>
          <p:nvPr/>
        </p:nvSpPr>
        <p:spPr>
          <a:xfrm>
            <a:off x="-1" y="6390313"/>
            <a:ext cx="1849273" cy="461665"/>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Frame 107</a:t>
            </a:r>
          </a:p>
        </p:txBody>
      </p:sp>
      <p:sp>
        <p:nvSpPr>
          <p:cNvPr id="5" name="TextBox 4">
            <a:extLst>
              <a:ext uri="{FF2B5EF4-FFF2-40B4-BE49-F238E27FC236}">
                <a16:creationId xmlns:a16="http://schemas.microsoft.com/office/drawing/2014/main" id="{FEB85263-0308-685F-2ED6-D7FCF27B1AC0}"/>
              </a:ext>
            </a:extLst>
          </p:cNvPr>
          <p:cNvSpPr txBox="1"/>
          <p:nvPr/>
        </p:nvSpPr>
        <p:spPr>
          <a:xfrm>
            <a:off x="4503761" y="166664"/>
            <a:ext cx="7688239" cy="1200329"/>
          </a:xfrm>
          <a:prstGeom prst="rect">
            <a:avLst/>
          </a:prstGeom>
          <a:solidFill>
            <a:schemeClr val="bg2">
              <a:lumMod val="90000"/>
            </a:schemeClr>
          </a:solidFill>
        </p:spPr>
        <p:txBody>
          <a:bodyPr wrap="square" rtlCol="0">
            <a:spAutoFit/>
          </a:bodyPr>
          <a:lstStyle/>
          <a:p>
            <a:r>
              <a:rPr lang="en-US" sz="2400" dirty="0">
                <a:latin typeface="Century Gothic" panose="020B0502020202020204" pitchFamily="34" charset="0"/>
              </a:rPr>
              <a:t>With the docks emerging, we see they have disconnected from each other and are kinked.</a:t>
            </a:r>
          </a:p>
          <a:p>
            <a:r>
              <a:rPr lang="en-US" sz="2400" dirty="0">
                <a:latin typeface="Century Gothic" panose="020B0502020202020204" pitchFamily="34" charset="0"/>
              </a:rPr>
              <a:t>Time: +128 seconds</a:t>
            </a:r>
          </a:p>
        </p:txBody>
      </p:sp>
    </p:spTree>
    <p:extLst>
      <p:ext uri="{BB962C8B-B14F-4D97-AF65-F5344CB8AC3E}">
        <p14:creationId xmlns:p14="http://schemas.microsoft.com/office/powerpoint/2010/main" val="3471644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TotalTime>
  <Words>510</Words>
  <Application>Microsoft Macintosh PowerPoint</Application>
  <PresentationFormat>Widescreen</PresentationFormat>
  <Paragraphs>41</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Joseph Lynett</dc:creator>
  <cp:lastModifiedBy>Arielle de Garcia</cp:lastModifiedBy>
  <cp:revision>5</cp:revision>
  <dcterms:created xsi:type="dcterms:W3CDTF">2025-08-01T03:54:30Z</dcterms:created>
  <dcterms:modified xsi:type="dcterms:W3CDTF">2025-08-05T23:33:50Z</dcterms:modified>
</cp:coreProperties>
</file>